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58" r:id="rId3"/>
    <p:sldId id="266" r:id="rId4"/>
    <p:sldId id="267" r:id="rId5"/>
    <p:sldId id="268" r:id="rId6"/>
    <p:sldId id="269" r:id="rId7"/>
    <p:sldId id="270" r:id="rId8"/>
  </p:sldIdLst>
  <p:sldSz cx="9144000" cy="6858000" type="screen4x3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0" autoAdjust="0"/>
    <p:restoredTop sz="94660"/>
  </p:normalViewPr>
  <p:slideViewPr>
    <p:cSldViewPr>
      <p:cViewPr varScale="1">
        <p:scale>
          <a:sx n="114" d="100"/>
          <a:sy n="114" d="100"/>
        </p:scale>
        <p:origin x="808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76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841BAE35-B931-41FC-8C28-23B2C9611DB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7229D51-2AA5-4627-ACD9-753D659F20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55AB767-B8A3-43AC-907E-BD2E362188A8}" type="datetime1">
              <a:rPr lang="fr-FR" smtClean="0"/>
              <a:t>13/01/2022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A7D9D7F-29C4-463A-AD26-C4DDE07FE53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E39BEF0-F605-492A-A857-7496E973D6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3651B54-B3D4-4259-87D6-3EA93A2209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63903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79BD911F-B8DD-4AE4-A484-8A4B86113B7F}" type="datetime1">
              <a:rPr lang="fr-FR" noProof="0" smtClean="0"/>
              <a:pPr/>
              <a:t>13/01/2022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pPr rtl="0"/>
            <a:fld id="{7C4E7652-46AF-4259-BAE2-54978EA077CD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 rtl="0"/>
              <a:t>2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 rtl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5528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 rtl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3785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 rtl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5392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 rtl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1729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 rtl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9861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E770D99E-2869-438B-B483-1F6CCD5437EE}"/>
              </a:ext>
            </a:extLst>
          </p:cNvPr>
          <p:cNvGrpSpPr/>
          <p:nvPr userDrawn="1"/>
        </p:nvGrpSpPr>
        <p:grpSpPr>
          <a:xfrm>
            <a:off x="-1" y="-10825"/>
            <a:ext cx="9144002" cy="6515395"/>
            <a:chOff x="-1" y="-10825"/>
            <a:chExt cx="9144002" cy="6515395"/>
          </a:xfrm>
        </p:grpSpPr>
        <p:pic>
          <p:nvPicPr>
            <p:cNvPr id="11" name="Graphisme 10">
              <a:extLst>
                <a:ext uri="{FF2B5EF4-FFF2-40B4-BE49-F238E27FC236}">
                  <a16:creationId xmlns:a16="http://schemas.microsoft.com/office/drawing/2014/main" id="{F66236F9-EA1F-4D2A-84DE-EC04F9972C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7200" y="-10825"/>
              <a:ext cx="3429000" cy="3181546"/>
            </a:xfrm>
            <a:prstGeom prst="rect">
              <a:avLst/>
            </a:prstGeom>
          </p:spPr>
        </p:pic>
        <p:pic>
          <p:nvPicPr>
            <p:cNvPr id="12" name="Graphisme 11">
              <a:extLst>
                <a:ext uri="{FF2B5EF4-FFF2-40B4-BE49-F238E27FC236}">
                  <a16:creationId xmlns:a16="http://schemas.microsoft.com/office/drawing/2014/main" id="{32A12C4E-53AE-4900-9783-F619054408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95401" y="-10825"/>
              <a:ext cx="7848600" cy="3522243"/>
            </a:xfrm>
            <a:prstGeom prst="rect">
              <a:avLst/>
            </a:prstGeom>
          </p:spPr>
        </p:pic>
        <p:pic>
          <p:nvPicPr>
            <p:cNvPr id="13" name="Graphisme 12">
              <a:extLst>
                <a:ext uri="{FF2B5EF4-FFF2-40B4-BE49-F238E27FC236}">
                  <a16:creationId xmlns:a16="http://schemas.microsoft.com/office/drawing/2014/main" id="{A14E049B-6FD4-487E-927B-506983629A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31825" y="2232482"/>
              <a:ext cx="1282976" cy="1108588"/>
            </a:xfrm>
            <a:prstGeom prst="rect">
              <a:avLst/>
            </a:prstGeom>
          </p:spPr>
        </p:pic>
        <p:pic>
          <p:nvPicPr>
            <p:cNvPr id="14" name="Graphisme 13">
              <a:extLst>
                <a:ext uri="{FF2B5EF4-FFF2-40B4-BE49-F238E27FC236}">
                  <a16:creationId xmlns:a16="http://schemas.microsoft.com/office/drawing/2014/main" id="{EF27E3F5-0D4D-492C-8A3E-50BC30CEFD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" y="2962082"/>
              <a:ext cx="2757625" cy="3542488"/>
            </a:xfrm>
            <a:prstGeom prst="rect">
              <a:avLst/>
            </a:prstGeom>
          </p:spPr>
        </p:pic>
        <p:pic>
          <p:nvPicPr>
            <p:cNvPr id="15" name="Graphisme 14">
              <a:extLst>
                <a:ext uri="{FF2B5EF4-FFF2-40B4-BE49-F238E27FC236}">
                  <a16:creationId xmlns:a16="http://schemas.microsoft.com/office/drawing/2014/main" id="{36D4FF91-8818-4598-AC9F-B8C2FA867C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" y="2313169"/>
              <a:ext cx="2259131" cy="2895506"/>
            </a:xfrm>
            <a:prstGeom prst="rect">
              <a:avLst/>
            </a:prstGeom>
          </p:spPr>
        </p:pic>
      </p:grpSp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3276600" y="1213332"/>
            <a:ext cx="5326856" cy="1425577"/>
          </a:xfrm>
        </p:spPr>
        <p:txBody>
          <a:bodyPr rtlCol="0" anchor="b"/>
          <a:lstStyle>
            <a:lvl1pPr algn="r">
              <a:defRPr sz="4500" b="1">
                <a:solidFill>
                  <a:schemeClr val="bg2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4724400" y="3849666"/>
            <a:ext cx="3879056" cy="1234575"/>
          </a:xfrm>
          <a:noFill/>
        </p:spPr>
        <p:txBody>
          <a:bodyPr rtlCol="0"/>
          <a:lstStyle>
            <a:lvl1pPr marL="0" marR="36576" indent="0" algn="l">
              <a:spcBef>
                <a:spcPts val="0"/>
              </a:spcBef>
              <a:buNone/>
              <a:defRPr>
                <a:ln>
                  <a:noFill/>
                </a:ln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>
          <a:xfrm>
            <a:off x="2812256" y="6322007"/>
            <a:ext cx="5791200" cy="365125"/>
          </a:xfrm>
          <a:prstGeom prst="rect">
            <a:avLst/>
          </a:prstGeom>
        </p:spPr>
        <p:txBody>
          <a:bodyPr tIns="0" bIns="0" rtlCol="0" anchor="t"/>
          <a:lstStyle>
            <a:lvl1pPr algn="r">
              <a:defRPr sz="1000"/>
            </a:lvl1pPr>
          </a:lstStyle>
          <a:p>
            <a:fld id="{E1248C01-796A-4875-96C2-6CEEE2617F27}" type="datetime1">
              <a:rPr lang="fr-FR" smtClean="0"/>
              <a:pPr/>
              <a:t>13/01/2022</a:t>
            </a:fld>
            <a:endParaRPr lang="fr-FR" dirty="0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>
          <a:xfrm>
            <a:off x="2812256" y="5960055"/>
            <a:ext cx="5791200" cy="365125"/>
          </a:xfrm>
        </p:spPr>
        <p:txBody>
          <a:bodyPr tIns="0" bIns="0" rtlCol="0" anchor="b"/>
          <a:lstStyle>
            <a:lvl1pPr algn="r">
              <a:defRPr sz="1100"/>
            </a:lvl1pPr>
          </a:lstStyle>
          <a:p>
            <a:pPr algn="r" rtl="0"/>
            <a:endParaRPr lang="fr-FR" sz="1100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6344" y="384048"/>
            <a:ext cx="4636008" cy="676656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57200" y="1600200"/>
            <a:ext cx="8229600" cy="457200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5870448" y="173195"/>
            <a:ext cx="2212848" cy="300831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www.website.com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A1243F-3000-4347-94A4-FBDEAD3122CB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CABB0C64-AD16-4270-8323-3B986F4CAD10}"/>
              </a:ext>
            </a:extLst>
          </p:cNvPr>
          <p:cNvGrpSpPr/>
          <p:nvPr userDrawn="1"/>
        </p:nvGrpSpPr>
        <p:grpSpPr>
          <a:xfrm>
            <a:off x="5105399" y="3142"/>
            <a:ext cx="4038601" cy="1101851"/>
            <a:chOff x="5334000" y="-37306"/>
            <a:chExt cx="3281716" cy="895350"/>
          </a:xfrm>
        </p:grpSpPr>
        <p:pic>
          <p:nvPicPr>
            <p:cNvPr id="12" name="Graphisme 11">
              <a:extLst>
                <a:ext uri="{FF2B5EF4-FFF2-40B4-BE49-F238E27FC236}">
                  <a16:creationId xmlns:a16="http://schemas.microsoft.com/office/drawing/2014/main" id="{323EE1CF-2D6B-4E08-B98D-D9F9B91968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48301" y="-37306"/>
              <a:ext cx="3167415" cy="609600"/>
            </a:xfrm>
            <a:prstGeom prst="rect">
              <a:avLst/>
            </a:prstGeom>
          </p:spPr>
        </p:pic>
        <p:pic>
          <p:nvPicPr>
            <p:cNvPr id="13" name="Graphisme 12">
              <a:extLst>
                <a:ext uri="{FF2B5EF4-FFF2-40B4-BE49-F238E27FC236}">
                  <a16:creationId xmlns:a16="http://schemas.microsoft.com/office/drawing/2014/main" id="{2AA44434-8959-4391-901A-0B056114A2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34000" y="-37306"/>
              <a:ext cx="819150" cy="895350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3133CFB-98CB-4408-8818-24F931AC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6EE7E31-13F0-404F-BFFF-EE236EB5D4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/>
              <a:t>www.website.com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FC6F67-BAE4-413D-8066-1E361D589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9598980-D22C-4904-9F8F-3DB09B2ECD84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DF566D8F-E696-41DE-BA1C-A8D0C7F03ED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425655"/>
            <a:ext cx="7726680" cy="571500"/>
          </a:xfrm>
        </p:spPr>
        <p:txBody>
          <a:bodyPr rtlCol="0">
            <a:normAutofit/>
          </a:bodyPr>
          <a:lstStyle>
            <a:lvl1pPr marL="64008" indent="0">
              <a:buFont typeface="Arial" panose="020B0604020202020204" pitchFamily="34" charset="0"/>
              <a:buNone/>
              <a:defRPr sz="2000"/>
            </a:lvl1pPr>
            <a:lvl2pPr marL="537210" indent="0">
              <a:buNone/>
              <a:defRPr/>
            </a:lvl2pPr>
            <a:lvl3pPr marL="877824" indent="0">
              <a:buNone/>
              <a:defRPr/>
            </a:lvl3pPr>
            <a:lvl4pPr marL="1161288" indent="0">
              <a:buNone/>
              <a:defRPr/>
            </a:lvl4pPr>
            <a:lvl5pPr marL="1389888" indent="0">
              <a:buNone/>
              <a:defRPr/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718787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marL="182880" algn="l">
              <a:defRPr/>
            </a:lvl1pPr>
          </a:lstStyle>
          <a:p>
            <a:pPr rtl="0"/>
            <a:r>
              <a:rPr lang="fr-FR" noProof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457200" y="1722437"/>
            <a:ext cx="4038600" cy="4525963"/>
          </a:xfrm>
        </p:spPr>
        <p:txBody>
          <a:bodyPr rtlCol="0"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4648200" y="1722437"/>
            <a:ext cx="4038600" cy="4525963"/>
          </a:xfrm>
        </p:spPr>
        <p:txBody>
          <a:bodyPr rtlCol="0"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5870448" y="173195"/>
            <a:ext cx="2212848" cy="301752"/>
          </a:xfrm>
        </p:spPr>
        <p:txBody>
          <a:bodyPr rtlCol="0"/>
          <a:lstStyle/>
          <a:p>
            <a:pPr rtl="0"/>
            <a:r>
              <a:rPr lang="fr-FR" noProof="0"/>
              <a:t>www.website.com</a:t>
            </a:r>
          </a:p>
        </p:txBody>
      </p:sp>
      <p:sp>
        <p:nvSpPr>
          <p:cNvPr id="9" name="Espace réservé du numéro de diapositive 6">
            <a:extLst>
              <a:ext uri="{FF2B5EF4-FFF2-40B4-BE49-F238E27FC236}">
                <a16:creationId xmlns:a16="http://schemas.microsoft.com/office/drawing/2014/main" id="{B32CA5EA-865E-4EF0-89BB-61FD6EFE2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80070" y="173195"/>
            <a:ext cx="502920" cy="301752"/>
          </a:xfrm>
        </p:spPr>
        <p:txBody>
          <a:bodyPr rtlCol="0"/>
          <a:lstStyle/>
          <a:p>
            <a:pPr rtl="0"/>
            <a:fld id="{FEA1243F-3000-4347-94A4-FBDEAD3122CB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9456" y="1295400"/>
            <a:ext cx="914400" cy="5015864"/>
          </a:xfrm>
        </p:spPr>
        <p:txBody>
          <a:bodyPr vert="vert270" rtlCol="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35856" y="1295400"/>
            <a:ext cx="2438400" cy="5015864"/>
          </a:xfrm>
        </p:spPr>
        <p:txBody>
          <a:bodyPr rtlCol="0"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3651250" y="1295400"/>
            <a:ext cx="5276088" cy="501396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5867400" y="173195"/>
            <a:ext cx="2324196" cy="301752"/>
          </a:xfrm>
        </p:spPr>
        <p:txBody>
          <a:bodyPr rtlCol="0"/>
          <a:lstStyle>
            <a:lvl1pPr>
              <a:defRPr sz="1200"/>
            </a:lvl1pPr>
          </a:lstStyle>
          <a:p>
            <a:pPr rtl="0"/>
            <a:r>
              <a:rPr lang="fr-FR" noProof="0"/>
              <a:t>www.website.com</a:t>
            </a:r>
          </a:p>
        </p:txBody>
      </p:sp>
      <p:sp>
        <p:nvSpPr>
          <p:cNvPr id="9" name="Espace réservé du numéro de diapositive 6">
            <a:extLst>
              <a:ext uri="{FF2B5EF4-FFF2-40B4-BE49-F238E27FC236}">
                <a16:creationId xmlns:a16="http://schemas.microsoft.com/office/drawing/2014/main" id="{BD5BE3E6-AFB3-460C-834B-D73EE2A7C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1596" y="173195"/>
            <a:ext cx="502920" cy="301752"/>
          </a:xfrm>
        </p:spPr>
        <p:txBody>
          <a:bodyPr rtlCol="0"/>
          <a:lstStyle>
            <a:lvl1pPr>
              <a:defRPr sz="1200"/>
            </a:lvl1pPr>
          </a:lstStyle>
          <a:p>
            <a:pPr rtl="0"/>
            <a:fld id="{FEA1243F-3000-4347-94A4-FBDEAD3122CB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12" Type="http://schemas.openxmlformats.org/officeDocument/2006/relationships/image" Target="../media/image7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5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Relationship Id="rId14" Type="http://schemas.openxmlformats.org/officeDocument/2006/relationships/image" Target="../media/image9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>
            <a:extLst>
              <a:ext uri="{FF2B5EF4-FFF2-40B4-BE49-F238E27FC236}">
                <a16:creationId xmlns:a16="http://schemas.microsoft.com/office/drawing/2014/main" id="{1423E8A4-D2B7-46D2-92C3-AE6BC0B9BD06}"/>
              </a:ext>
            </a:extLst>
          </p:cNvPr>
          <p:cNvGrpSpPr/>
          <p:nvPr userDrawn="1"/>
        </p:nvGrpSpPr>
        <p:grpSpPr>
          <a:xfrm>
            <a:off x="5105399" y="3142"/>
            <a:ext cx="4038601" cy="1101851"/>
            <a:chOff x="5334000" y="-37306"/>
            <a:chExt cx="3281716" cy="895350"/>
          </a:xfrm>
        </p:grpSpPr>
        <p:pic>
          <p:nvPicPr>
            <p:cNvPr id="18" name="Graphique 17">
              <a:extLst>
                <a:ext uri="{FF2B5EF4-FFF2-40B4-BE49-F238E27FC236}">
                  <a16:creationId xmlns:a16="http://schemas.microsoft.com/office/drawing/2014/main" id="{9309AE25-B267-4B83-A0CB-35016E70EE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8301" y="-37306"/>
              <a:ext cx="3167415" cy="609600"/>
            </a:xfrm>
            <a:prstGeom prst="rect">
              <a:avLst/>
            </a:prstGeom>
          </p:spPr>
        </p:pic>
        <p:pic>
          <p:nvPicPr>
            <p:cNvPr id="19" name="Graphisme 18">
              <a:extLst>
                <a:ext uri="{FF2B5EF4-FFF2-40B4-BE49-F238E27FC236}">
                  <a16:creationId xmlns:a16="http://schemas.microsoft.com/office/drawing/2014/main" id="{61BEEC28-F63A-4526-A6C3-33CFC7679C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4000" y="-37306"/>
              <a:ext cx="819150" cy="895350"/>
            </a:xfrm>
            <a:prstGeom prst="rect">
              <a:avLst/>
            </a:prstGeom>
          </p:spPr>
        </p:pic>
      </p:grpSp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466725" y="381198"/>
            <a:ext cx="4638674" cy="675926"/>
          </a:xfrm>
          <a:prstGeom prst="rect">
            <a:avLst/>
          </a:prstGeom>
        </p:spPr>
        <p:txBody>
          <a:bodyPr vert="horz" lIns="0" rIns="0" rtlCol="0" anchor="ctr">
            <a:noAutofit/>
          </a:bodyPr>
          <a:lstStyle/>
          <a:p>
            <a:pPr rtl="0"/>
            <a:endParaRPr lang="fr-FR" noProof="0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457200" y="1566839"/>
            <a:ext cx="8229600" cy="4572000"/>
          </a:xfrm>
          <a:prstGeom prst="rect">
            <a:avLst/>
          </a:prstGeom>
        </p:spPr>
        <p:txBody>
          <a:bodyPr vert="horz" rtlCol="0" anchor="t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5867400" y="174116"/>
            <a:ext cx="2212182" cy="300831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pPr rtl="0"/>
            <a:r>
              <a:rPr lang="fr-FR" noProof="0"/>
              <a:t>www.website.com</a:t>
            </a:r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8183880" y="173195"/>
            <a:ext cx="502920" cy="301752"/>
          </a:xfrm>
          <a:prstGeom prst="rect">
            <a:avLst/>
          </a:prstGeom>
        </p:spPr>
        <p:txBody>
          <a:bodyPr vert="horz" rtlCol="0" anchor="b"/>
          <a:lstStyle>
            <a:lvl1pPr algn="ctr">
              <a:defRPr sz="1200" b="1">
                <a:solidFill>
                  <a:schemeClr val="bg2"/>
                </a:solidFill>
              </a:defRPr>
            </a:lvl1pPr>
          </a:lstStyle>
          <a:p>
            <a:pPr rtl="0"/>
            <a:fld id="{49598980-D22C-4904-9F8F-3DB09B2ECD84}" type="slidenum">
              <a:rPr lang="fr-FR" noProof="0" smtClean="0"/>
              <a:pPr/>
              <a:t>‹N°›</a:t>
            </a:fld>
            <a:endParaRPr lang="fr-FR" noProof="0"/>
          </a:p>
        </p:txBody>
      </p:sp>
      <p:pic>
        <p:nvPicPr>
          <p:cNvPr id="21" name="Graphisme 20">
            <a:extLst>
              <a:ext uri="{FF2B5EF4-FFF2-40B4-BE49-F238E27FC236}">
                <a16:creationId xmlns:a16="http://schemas.microsoft.com/office/drawing/2014/main" id="{41E45D2D-0469-4652-A090-C4D13F3C150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5307178"/>
            <a:ext cx="1219200" cy="1550822"/>
          </a:xfrm>
          <a:prstGeom prst="rect">
            <a:avLst/>
          </a:prstGeom>
        </p:spPr>
      </p:pic>
      <p:pic>
        <p:nvPicPr>
          <p:cNvPr id="27" name="Graphisme 26">
            <a:extLst>
              <a:ext uri="{FF2B5EF4-FFF2-40B4-BE49-F238E27FC236}">
                <a16:creationId xmlns:a16="http://schemas.microsoft.com/office/drawing/2014/main" id="{16C04FF8-AE2F-4C75-8657-A2201B95197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16459" y="4545317"/>
            <a:ext cx="1248460" cy="1570328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  <p:sldLayoutId id="2147483652" r:id="rId4"/>
    <p:sldLayoutId id="2147483656" r:id="rId5"/>
  </p:sldLayoutIdLst>
  <p:txStyles>
    <p:titleStyle>
      <a:lvl1pPr marL="182880" algn="l" rtl="0" eaLnBrk="1" latinLnBrk="0" hangingPunct="1">
        <a:spcBef>
          <a:spcPct val="0"/>
        </a:spcBef>
        <a:buNone/>
        <a:defRPr sz="4000" b="1" kern="1200">
          <a:ln w="6350">
            <a:noFill/>
          </a:ln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SzPct val="80000"/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SzPct val="95000"/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2743200" y="533400"/>
            <a:ext cx="5860256" cy="2187577"/>
          </a:xfrm>
        </p:spPr>
        <p:txBody>
          <a:bodyPr rtlCol="0"/>
          <a:lstStyle/>
          <a:p>
            <a:pPr rtl="0"/>
            <a:r>
              <a:rPr lang="fr-FR" spc="-40" dirty="0"/>
              <a:t>Rapport </a:t>
            </a:r>
            <a:br>
              <a:rPr lang="fr-FR" spc="-40" dirty="0"/>
            </a:br>
            <a:r>
              <a:rPr lang="fr-FR" b="0" spc="-40" dirty="0"/>
              <a:t>La chouette agence</a:t>
            </a:r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4343400" y="3849666"/>
            <a:ext cx="4260056" cy="1451542"/>
          </a:xfrm>
        </p:spPr>
        <p:txBody>
          <a:bodyPr rtlCol="0">
            <a:normAutofit fontScale="92500" lnSpcReduction="10000"/>
          </a:bodyPr>
          <a:lstStyle/>
          <a:p>
            <a:pPr algn="r" rtl="0"/>
            <a:r>
              <a:rPr lang="fr-FR" dirty="0"/>
              <a:t>SEO</a:t>
            </a:r>
          </a:p>
          <a:p>
            <a:pPr algn="r" rtl="0"/>
            <a:r>
              <a:rPr lang="fr-FR" dirty="0"/>
              <a:t>Performance</a:t>
            </a:r>
          </a:p>
          <a:p>
            <a:pPr algn="r" rtl="0"/>
            <a:r>
              <a:rPr lang="fr-FR" dirty="0"/>
              <a:t>Accessibilité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0" y="281958"/>
            <a:ext cx="4638674" cy="675926"/>
          </a:xfrm>
        </p:spPr>
        <p:txBody>
          <a:bodyPr rtlCol="0"/>
          <a:lstStyle/>
          <a:p>
            <a:pPr rtl="0"/>
            <a:r>
              <a:rPr lang="fr-FR" dirty="0" err="1"/>
              <a:t>WebAIM</a:t>
            </a:r>
            <a:r>
              <a:rPr lang="fr-FR" dirty="0"/>
              <a:t> </a:t>
            </a:r>
            <a:r>
              <a:rPr lang="fr-FR" dirty="0" err="1"/>
              <a:t>Wave</a:t>
            </a:r>
            <a:endParaRPr lang="fr-FR" dirty="0"/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1959AD99-6BDF-4994-BB96-51E4881985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fr-FR"/>
              <a:t>www.website.com</a:t>
            </a: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63114880-DADC-4F85-86A5-B5EC46980D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FEA1243F-3000-4347-94A4-FBDEAD3122CB}" type="slidenum">
              <a:rPr lang="fr-FR" smtClean="0"/>
              <a:pPr rtl="0"/>
              <a:t>2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F7AF776-DC78-44D1-BAB8-04FABE64A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556792"/>
            <a:ext cx="8963260" cy="440646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0" y="281958"/>
            <a:ext cx="4638674" cy="675926"/>
          </a:xfrm>
        </p:spPr>
        <p:txBody>
          <a:bodyPr rtlCol="0"/>
          <a:lstStyle/>
          <a:p>
            <a:pPr rtl="0"/>
            <a:r>
              <a:rPr lang="fr-FR" dirty="0" err="1"/>
              <a:t>WebAIM</a:t>
            </a:r>
            <a:r>
              <a:rPr lang="fr-FR" dirty="0"/>
              <a:t> </a:t>
            </a:r>
            <a:r>
              <a:rPr lang="fr-FR" dirty="0" err="1"/>
              <a:t>Wave</a:t>
            </a:r>
            <a:endParaRPr lang="fr-FR" dirty="0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63114880-DADC-4F85-86A5-B5EC46980D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FEA1243F-3000-4347-94A4-FBDEAD3122CB}" type="slidenum">
              <a:rPr lang="fr-FR" smtClean="0"/>
              <a:pPr rtl="0"/>
              <a:t>3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F320114-08DD-4836-91AC-2302D9D0F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60" y="1556792"/>
            <a:ext cx="8892480" cy="45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989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0" y="281958"/>
            <a:ext cx="4638674" cy="675926"/>
          </a:xfrm>
        </p:spPr>
        <p:txBody>
          <a:bodyPr rtlCol="0"/>
          <a:lstStyle/>
          <a:p>
            <a:pPr rtl="0"/>
            <a:r>
              <a:rPr lang="fr-FR" dirty="0" err="1"/>
              <a:t>GTmetrix</a:t>
            </a:r>
            <a:endParaRPr lang="fr-FR" dirty="0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63114880-DADC-4F85-86A5-B5EC46980D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FEA1243F-3000-4347-94A4-FBDEAD3122CB}" type="slidenum">
              <a:rPr lang="fr-FR" smtClean="0"/>
              <a:pPr rtl="0"/>
              <a:t>4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1C72E89-FFF2-44ED-8CEA-7CF6A29E3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26" y="1288808"/>
            <a:ext cx="8643347" cy="428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672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0" y="281958"/>
            <a:ext cx="4638674" cy="675926"/>
          </a:xfrm>
        </p:spPr>
        <p:txBody>
          <a:bodyPr rtlCol="0"/>
          <a:lstStyle/>
          <a:p>
            <a:pPr rtl="0"/>
            <a:r>
              <a:rPr lang="fr-FR" dirty="0" err="1"/>
              <a:t>GTmetrix</a:t>
            </a:r>
            <a:endParaRPr lang="fr-FR" dirty="0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63114880-DADC-4F85-86A5-B5EC46980D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FEA1243F-3000-4347-94A4-FBDEAD3122CB}" type="slidenum">
              <a:rPr lang="fr-FR" smtClean="0"/>
              <a:pPr rtl="0"/>
              <a:t>5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379A5B5-C62E-4E03-94B0-58E0857BAD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254030"/>
            <a:ext cx="8646802" cy="532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91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0" y="281958"/>
            <a:ext cx="4638674" cy="675926"/>
          </a:xfrm>
        </p:spPr>
        <p:txBody>
          <a:bodyPr rtlCol="0"/>
          <a:lstStyle/>
          <a:p>
            <a:pPr rtl="0"/>
            <a:r>
              <a:rPr lang="fr-FR" dirty="0" err="1"/>
              <a:t>Lighthouse</a:t>
            </a:r>
            <a:endParaRPr lang="fr-FR" dirty="0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63114880-DADC-4F85-86A5-B5EC46980D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FEA1243F-3000-4347-94A4-FBDEAD3122CB}" type="slidenum">
              <a:rPr lang="fr-FR" smtClean="0"/>
              <a:pPr rtl="0"/>
              <a:t>6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4EC9161-1F19-4CF0-9184-633258180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194924"/>
            <a:ext cx="6624736" cy="535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47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0" y="281958"/>
            <a:ext cx="4638674" cy="675926"/>
          </a:xfrm>
        </p:spPr>
        <p:txBody>
          <a:bodyPr rtlCol="0"/>
          <a:lstStyle/>
          <a:p>
            <a:pPr rtl="0"/>
            <a:r>
              <a:rPr lang="fr-FR" dirty="0" err="1"/>
              <a:t>Lighthouse</a:t>
            </a:r>
            <a:endParaRPr lang="fr-FR" dirty="0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63114880-DADC-4F85-86A5-B5EC46980D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FEA1243F-3000-4347-94A4-FBDEAD3122CB}" type="slidenum">
              <a:rPr lang="fr-FR" smtClean="0"/>
              <a:pPr rtl="0"/>
              <a:t>7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734B7E7-4596-4CF0-9C07-D6AE438D6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991936"/>
            <a:ext cx="6480720" cy="580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606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Custom 48">
      <a:dk1>
        <a:sysClr val="windowText" lastClr="000000"/>
      </a:dk1>
      <a:lt1>
        <a:sysClr val="window" lastClr="FFFFFF"/>
      </a:lt1>
      <a:dk2>
        <a:srgbClr val="262626"/>
      </a:dk2>
      <a:lt2>
        <a:srgbClr val="F2F2F2"/>
      </a:lt2>
      <a:accent1>
        <a:srgbClr val="C94C25"/>
      </a:accent1>
      <a:accent2>
        <a:srgbClr val="EA8640"/>
      </a:accent2>
      <a:accent3>
        <a:srgbClr val="99D9E7"/>
      </a:accent3>
      <a:accent4>
        <a:srgbClr val="FAB17B"/>
      </a:accent4>
      <a:accent5>
        <a:srgbClr val="21B8B3"/>
      </a:accent5>
      <a:accent6>
        <a:srgbClr val="F3786E"/>
      </a:accent6>
      <a:hlink>
        <a:srgbClr val="646567"/>
      </a:hlink>
      <a:folHlink>
        <a:srgbClr val="646567"/>
      </a:folHlink>
    </a:clrScheme>
    <a:fontScheme name="Custom 27">
      <a:majorFont>
        <a:latin typeface="Segoe UI"/>
        <a:ea typeface=""/>
        <a:cs typeface=""/>
      </a:majorFont>
      <a:minorFont>
        <a:latin typeface="Arial"/>
        <a:ea typeface=""/>
        <a:cs typeface="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110000" t="250000" r="110000" b="40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110000" t="250000" r="110000" b="40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0000"/>
                <a:satMod val="130000"/>
              </a:schemeClr>
              <a:schemeClr val="phClr">
                <a:tint val="70000"/>
                <a:satMod val="130000"/>
              </a:schemeClr>
            </a:duotone>
          </a:blip>
          <a:tile tx="0" ty="0" sx="90000" sy="9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677515_TF10167107" id="{00F36CA0-E80E-47D0-9727-F43731F41A43}" vid="{131D4216-C264-47DD-A301-531CE1A9CA0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Rapport sur le statut du projet</Template>
  <TotalTime>28</TotalTime>
  <Words>34</Words>
  <Application>Microsoft Office PowerPoint</Application>
  <PresentationFormat>Affichage à l'écran (4:3)</PresentationFormat>
  <Paragraphs>24</Paragraphs>
  <Slides>7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2" baseType="lpstr">
      <vt:lpstr>Arial</vt:lpstr>
      <vt:lpstr>Calibri</vt:lpstr>
      <vt:lpstr>Segoe UI</vt:lpstr>
      <vt:lpstr>Wingdings 2</vt:lpstr>
      <vt:lpstr>Verve</vt:lpstr>
      <vt:lpstr>Rapport  La chouette agence</vt:lpstr>
      <vt:lpstr>WebAIM Wave</vt:lpstr>
      <vt:lpstr>WebAIM Wave</vt:lpstr>
      <vt:lpstr>GTmetrix</vt:lpstr>
      <vt:lpstr>GTmetrix</vt:lpstr>
      <vt:lpstr>Lighthouse</vt:lpstr>
      <vt:lpstr>Lighthouse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Rapport  La chouette agence</dc:title>
  <dc:creator>Mathias</dc:creator>
  <cp:lastModifiedBy>Mathias</cp:lastModifiedBy>
  <cp:revision>4</cp:revision>
  <dcterms:created xsi:type="dcterms:W3CDTF">2022-01-13T04:58:50Z</dcterms:created>
  <dcterms:modified xsi:type="dcterms:W3CDTF">2022-01-13T05:27:26Z</dcterms:modified>
</cp:coreProperties>
</file>